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5" r:id="rId6"/>
    <p:sldId id="261" r:id="rId7"/>
    <p:sldId id="262" r:id="rId8"/>
    <p:sldId id="264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6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B2C362-7CCB-4F90-AD2E-EAB13C703741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A2572-F233-47DB-B291-EDAF56B88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781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A2572-F233-47DB-B291-EDAF56B88BB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09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93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88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9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9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9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6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1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9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59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F84EC2C1-0EB0-4CAB-92E1-B25571815288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77C1A35-964F-4622-8295-349E551C5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6675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i4sHBXSqYo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SBC Member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11/13/2015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56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Comments/feedback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11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one paragraph on something that you enjoy.  It can be anything in the world.  Memorize it as best as possible.  The next meeting you will tell relay your narrative.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33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fill out and put on your name tag</a:t>
            </a:r>
          </a:p>
          <a:p>
            <a:r>
              <a:rPr lang="en-US" dirty="0" smtClean="0"/>
              <a:t>Introduce yourself 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School</a:t>
            </a:r>
          </a:p>
          <a:p>
            <a:pPr lvl="1"/>
            <a:r>
              <a:rPr lang="en-US" dirty="0" smtClean="0"/>
              <a:t>Two things you like to do in your down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04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Beta sigma history</a:t>
            </a:r>
            <a:endParaRPr lang="en-US" dirty="0"/>
          </a:p>
        </p:txBody>
      </p:sp>
      <p:pic>
        <p:nvPicPr>
          <p:cNvPr id="4" name="Li4sHBXSqYo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8289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77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Sigma beta club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hangingPunct="0"/>
            <a:r>
              <a:rPr lang="en-US" b="1" dirty="0"/>
              <a:t>Affiliation: </a:t>
            </a:r>
            <a:r>
              <a:rPr lang="en-US" dirty="0"/>
              <a:t>Youth Auxiliary Phi Beta Sigma Fraternity, Inc. </a:t>
            </a:r>
            <a:endParaRPr lang="en-US" dirty="0" smtClean="0"/>
          </a:p>
          <a:p>
            <a:pPr eaLnBrk="0" hangingPunct="0"/>
            <a:r>
              <a:rPr lang="en-US" b="1" dirty="0" smtClean="0"/>
              <a:t>Founder</a:t>
            </a:r>
            <a:r>
              <a:rPr lang="en-US" b="1" dirty="0"/>
              <a:t>: </a:t>
            </a:r>
            <a:r>
              <a:rPr lang="en-US" dirty="0"/>
              <a:t>Dr. </a:t>
            </a:r>
            <a:r>
              <a:rPr lang="en-US" dirty="0" err="1"/>
              <a:t>Parlette</a:t>
            </a:r>
            <a:r>
              <a:rPr lang="en-US" dirty="0"/>
              <a:t> L. More, 20th International President of Phi Beta Sigma Fraternity </a:t>
            </a:r>
            <a:endParaRPr lang="en-US" dirty="0" smtClean="0"/>
          </a:p>
          <a:p>
            <a:pPr eaLnBrk="0" hangingPunct="0"/>
            <a:r>
              <a:rPr lang="en-US" b="1" dirty="0" smtClean="0"/>
              <a:t>Established</a:t>
            </a:r>
            <a:r>
              <a:rPr lang="en-US" b="1" dirty="0"/>
              <a:t>: </a:t>
            </a:r>
            <a:r>
              <a:rPr lang="en-US" dirty="0"/>
              <a:t>1950</a:t>
            </a:r>
          </a:p>
          <a:p>
            <a:pPr eaLnBrk="0" hangingPunct="0"/>
            <a:r>
              <a:rPr lang="x-none" b="1" dirty="0"/>
              <a:t>Motto: </a:t>
            </a:r>
            <a:r>
              <a:rPr lang="x-none" dirty="0"/>
              <a:t>Next Generation of Leaders Accepting Responsibility and Loving the Challenge </a:t>
            </a:r>
            <a:endParaRPr lang="en-US" dirty="0" smtClean="0"/>
          </a:p>
          <a:p>
            <a:pPr eaLnBrk="0" hangingPunct="0"/>
            <a:r>
              <a:rPr lang="x-none" b="1" dirty="0" smtClean="0"/>
              <a:t>Members</a:t>
            </a:r>
            <a:r>
              <a:rPr lang="x-none" b="1" dirty="0"/>
              <a:t>: </a:t>
            </a:r>
            <a:r>
              <a:rPr lang="x-none" dirty="0"/>
              <a:t>Young men ages 8 to 18 In the early 1950s, Phi Beta Sigma Fraternity became the first Greek organization to develop a youth auxiliary group. Under the direction of Dr. Parlett L. More the Sigma Beta Club was founded.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33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Sbc</a:t>
            </a:r>
            <a:r>
              <a:rPr lang="en-US" dirty="0" smtClean="0"/>
              <a:t> toastmasters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42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toastmasters?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Toastmasters International is a non-profit educational organization that teaches public speaking and leadership skills through a worldwide network of clubs.</a:t>
            </a:r>
          </a:p>
        </p:txBody>
      </p:sp>
    </p:spTree>
    <p:extLst>
      <p:ext uri="{BB962C8B-B14F-4D97-AF65-F5344CB8AC3E}">
        <p14:creationId xmlns:p14="http://schemas.microsoft.com/office/powerpoint/2010/main" val="100667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</a:t>
            </a:r>
            <a:r>
              <a:rPr lang="en-US" b="1" dirty="0" smtClean="0"/>
              <a:t>you</a:t>
            </a:r>
            <a:r>
              <a:rPr lang="en-US" dirty="0" smtClean="0"/>
              <a:t> joining the </a:t>
            </a:r>
            <a:r>
              <a:rPr lang="en-US" dirty="0" err="1" smtClean="0"/>
              <a:t>sbc</a:t>
            </a:r>
            <a:r>
              <a:rPr lang="en-US" dirty="0" smtClean="0"/>
              <a:t> toastmasters course?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empower </a:t>
            </a:r>
            <a:r>
              <a:rPr lang="en-US" b="1" dirty="0" smtClean="0"/>
              <a:t>YOU</a:t>
            </a:r>
            <a:r>
              <a:rPr lang="en-US" dirty="0" smtClean="0"/>
              <a:t> to develop </a:t>
            </a:r>
            <a:r>
              <a:rPr lang="en-US" dirty="0"/>
              <a:t>communication and leadership skills, resulting in greater self-confidence and personal growth.</a:t>
            </a:r>
          </a:p>
        </p:txBody>
      </p:sp>
    </p:spTree>
    <p:extLst>
      <p:ext uri="{BB962C8B-B14F-4D97-AF65-F5344CB8AC3E}">
        <p14:creationId xmlns:p14="http://schemas.microsoft.com/office/powerpoint/2010/main" val="3484050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 into groups of 3 (will depend on the number of people)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96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a story.  It can be fictional, non-fictional, sci-fi, biographical, auto-biographical,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This will be recorded for future playback (to see your progression)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0148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34</TotalTime>
  <Words>266</Words>
  <Application>Microsoft Office PowerPoint</Application>
  <PresentationFormat>Widescreen</PresentationFormat>
  <Paragraphs>29</Paragraphs>
  <Slides>11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Corbel</vt:lpstr>
      <vt:lpstr>Wingdings</vt:lpstr>
      <vt:lpstr>Banded</vt:lpstr>
      <vt:lpstr>SBC Member Meeting</vt:lpstr>
      <vt:lpstr>Introduction</vt:lpstr>
      <vt:lpstr>Phi Beta sigma history</vt:lpstr>
      <vt:lpstr>Sigma beta club history</vt:lpstr>
      <vt:lpstr>Sbc toastmasters</vt:lpstr>
      <vt:lpstr>What is toastmasters? </vt:lpstr>
      <vt:lpstr>Why are you joining the sbc toastmasters course?</vt:lpstr>
      <vt:lpstr>Breakout session</vt:lpstr>
      <vt:lpstr>Activity </vt:lpstr>
      <vt:lpstr>Comments/feedback</vt:lpstr>
      <vt:lpstr>Assignment #1</vt:lpstr>
    </vt:vector>
  </TitlesOfParts>
  <Company>US Department of the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SBC Member Meeting</dc:title>
  <dc:creator>Flowers, Kenneth Mr CTR NG NGB ARNG</dc:creator>
  <cp:lastModifiedBy>Flowers, Kenneth Mr CTR NG NGB ARNG</cp:lastModifiedBy>
  <cp:revision>4</cp:revision>
  <dcterms:created xsi:type="dcterms:W3CDTF">2015-11-13T17:52:55Z</dcterms:created>
  <dcterms:modified xsi:type="dcterms:W3CDTF">2015-11-13T18:27:28Z</dcterms:modified>
</cp:coreProperties>
</file>